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7" r:id="rId3"/>
    <p:sldId id="260" r:id="rId4"/>
    <p:sldId id="2831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25" autoAdjust="0"/>
    <p:restoredTop sz="94660"/>
  </p:normalViewPr>
  <p:slideViewPr>
    <p:cSldViewPr snapToGrid="0">
      <p:cViewPr varScale="1">
        <p:scale>
          <a:sx n="64" d="100"/>
          <a:sy n="64" d="100"/>
        </p:scale>
        <p:origin x="18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jpeg>
</file>

<file path=ppt/media/image3.png>
</file>

<file path=ppt/media/image4.png>
</file>

<file path=ppt/media/image5.jpg>
</file>

<file path=ppt/media/model3d1.glb>
</file>

<file path=ppt/media/model3d2.glb>
</file>

<file path=ppt/media/model3d3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0C4E07-AC61-4A7D-8ED2-99DD44BC02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E84910-0E37-4608-93C6-3C760373E2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4307C1-A1AF-49FC-B5AF-A67DE92E7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D9CB6-B7F1-4655-8575-DE9C4F964A1C}" type="datetimeFigureOut">
              <a:rPr lang="en-US" smtClean="0"/>
              <a:t>3/25/2022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C032A5-0865-451A-A30D-4CEEA0257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4541BF-DB5D-4CEF-84E5-5BA83C6DB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41F0E-A002-4A20-8C5D-454DA668A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9975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35A84-81C8-41A4-9E3F-D2F9DBD09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22AB43-FFC5-4B50-88C6-C7824C85EC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316032-63C4-408E-86D9-0A34328BE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D9CB6-B7F1-4655-8575-DE9C4F964A1C}" type="datetimeFigureOut">
              <a:rPr lang="en-US" smtClean="0"/>
              <a:t>3/25/2022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30C8E4-2708-442A-B5FC-B818C15159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09E51F-5742-4165-AB4B-402AF6AD2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41F0E-A002-4A20-8C5D-454DA668A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6128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5F1F8F-8C4B-4012-ABA3-C7F3F061BE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6B0079-E1B3-4FF8-B754-676034A465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E7C8B0-470F-45EF-9519-6543036B5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D9CB6-B7F1-4655-8575-DE9C4F964A1C}" type="datetimeFigureOut">
              <a:rPr lang="en-US" smtClean="0"/>
              <a:t>3/25/2022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798E10-1A86-421C-8C81-59493421E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806030-9D2C-4F9B-BAFE-3B0EED9AF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41F0E-A002-4A20-8C5D-454DA668A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6308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56502C-A3BE-4CBD-89F3-8C26C5F8E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15E453-5E06-42FD-A077-8D3D2206A3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7972CD-9FAA-4976-8299-6FCCE02AD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D9CB6-B7F1-4655-8575-DE9C4F964A1C}" type="datetimeFigureOut">
              <a:rPr lang="en-US" smtClean="0"/>
              <a:t>3/25/2022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1246FC-B6E2-4278-B404-A50B8849AB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BBE2FF-0D2C-49D4-B78E-A249B5DA4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41F0E-A002-4A20-8C5D-454DA668A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8902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B6188-E87C-47AB-87E5-3A69189E4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744FF3-F476-4291-A0CA-94A195B34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8E9AA0-325F-4BCF-9F91-E347A2E085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D9CB6-B7F1-4655-8575-DE9C4F964A1C}" type="datetimeFigureOut">
              <a:rPr lang="en-US" smtClean="0"/>
              <a:t>3/25/2022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E015A9-0C26-4FE0-8F80-C6D6A4421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8FE43B-EA11-4951-ADD8-5BEBEC1AA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41F0E-A002-4A20-8C5D-454DA668A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4946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565D8-F6BB-479F-A87B-2629CF2F6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DAE2F8-1157-4E2D-B76A-A93C4525F9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6C3250-C6AA-4709-A627-9F40675250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7DB304-1000-47F1-B301-99CEB7645D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D9CB6-B7F1-4655-8575-DE9C4F964A1C}" type="datetimeFigureOut">
              <a:rPr lang="en-US" smtClean="0"/>
              <a:t>3/25/2022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A02B7C-391B-4B0E-99A7-5435A200F3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F334B7-E085-45F4-9178-F4D7BC145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41F0E-A002-4A20-8C5D-454DA668A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9785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6100E5-9447-4A0D-9CEE-4E2D6F6D1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6FBB9A-3575-4CD0-BA19-0A080AC3DE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3364C3-5AAD-474B-B252-D549A2D3A0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E511EA-6B86-4043-85C2-25A400AABA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76174F-D38B-4ABC-9F3A-BB82A7E0A9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CF886BA-9F30-49B3-BB0A-642FA54369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D9CB6-B7F1-4655-8575-DE9C4F964A1C}" type="datetimeFigureOut">
              <a:rPr lang="en-US" smtClean="0"/>
              <a:t>3/25/2022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73D1D9-3487-4E73-BD86-7F3855BE81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BED9229-CF9B-410D-98A6-DBAFE4CDA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41F0E-A002-4A20-8C5D-454DA668A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2441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A68F3-D743-4DD8-BB15-1649E6DE20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86977E-A952-4AE7-B65F-2B6E74E2F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D9CB6-B7F1-4655-8575-DE9C4F964A1C}" type="datetimeFigureOut">
              <a:rPr lang="en-US" smtClean="0"/>
              <a:t>3/25/2022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422EEF-4784-4A6E-94F7-8A0967B48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D6BE52-34C0-4F7B-984A-B49564148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41F0E-A002-4A20-8C5D-454DA668A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6189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795A9A-0E51-4896-941E-225663889F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D9CB6-B7F1-4655-8575-DE9C4F964A1C}" type="datetimeFigureOut">
              <a:rPr lang="en-US" smtClean="0"/>
              <a:t>3/25/2022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4189A6C-561A-474A-A26D-A86A42627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8B1443-4E95-4921-B227-D27F58F82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41F0E-A002-4A20-8C5D-454DA668A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1335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0181C-94E4-46E9-B912-F28B9D3CC9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C3FB2F-7D36-457F-8683-41781FBBC6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9821A9-AEE6-4E60-AB36-85236A9173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5AE958-F39A-4F98-BF41-13F3A7DD9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D9CB6-B7F1-4655-8575-DE9C4F964A1C}" type="datetimeFigureOut">
              <a:rPr lang="en-US" smtClean="0"/>
              <a:t>3/25/2022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36B709-9AAF-4628-B50D-11FEC1AA95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1D3D86-F436-49C9-A535-AA39B6076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41F0E-A002-4A20-8C5D-454DA668A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0599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2BC11-7925-4BE3-A66E-FE7C50405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57068E4-1FFE-4234-A083-EC2E4C191B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65F3FB-9BA8-42F5-91CA-6F852FE6E5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FCEE33-9440-4F70-B07B-F20B69D5E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D9CB6-B7F1-4655-8575-DE9C4F964A1C}" type="datetimeFigureOut">
              <a:rPr lang="en-US" smtClean="0"/>
              <a:t>3/25/2022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89EFDE-5E55-48F4-9359-D42939ED8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7D124E-8DF8-43BF-9BB4-830CF1E647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41F0E-A002-4A20-8C5D-454DA668A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4291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930C0A-64B2-4333-A076-821BFF738E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256029-47E2-4758-B6D1-E964E122F8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B03682-AC1A-478E-ADCA-9D647440FE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CD9CB6-B7F1-4655-8575-DE9C4F964A1C}" type="datetimeFigureOut">
              <a:rPr lang="en-US" smtClean="0"/>
              <a:t>3/25/2022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FF76CB-CC3D-4970-98E3-D0022ACC8E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E6C66E-37D5-4251-AA4A-BEC37B1953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941F0E-A002-4A20-8C5D-454DA668A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411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7/06/relationships/model3d" Target="../media/model3d3.glb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 descr="Celebration balloons">
                <a:extLst>
                  <a:ext uri="{FF2B5EF4-FFF2-40B4-BE49-F238E27FC236}">
                    <a16:creationId xmlns:a16="http://schemas.microsoft.com/office/drawing/2014/main" id="{511B3A3F-CE3F-46E8-9962-CFAD67979B0E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569991931"/>
                  </p:ext>
                </p:extLst>
              </p:nvPr>
            </p:nvGraphicFramePr>
            <p:xfrm>
              <a:off x="4773216" y="32020"/>
              <a:ext cx="7518862" cy="778066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7518862" cy="7780663"/>
                    </a:xfrm>
                    <a:prstGeom prst="rect">
                      <a:avLst/>
                    </a:prstGeom>
                  </am3d:spPr>
                  <am3d:camera>
                    <am3d:pos x="0" y="0" z="5171039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493126" d="1000000"/>
                    <am3d:preTrans dx="-118647" dy="-19235513" dz="353459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extLst>
                    <a:ext uri="{9A65AA19-BECB-4387-8358-8AD5134E1D82}">
                      <a3danim:embedAnim xmlns:a3danim="http://schemas.microsoft.com/office/drawing/2018/animation/model3d" animId="0">
                        <a3danim:animPr length="6633" count="indefinite"/>
                      </a3danim:embedAnim>
                    </a:ext>
                    <a:ext uri="{E9DE012E-A134-456F-84FE-255F9AAD75C6}">
                      <a3danim:posterFrame xmlns:a3danim="http://schemas.microsoft.com/office/drawing/2018/animation/model3d" animId="0"/>
                    </a:ext>
                  </am3d:extLst>
                  <am3d:objViewport viewportSz="820144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 descr="Celebration balloons">
                <a:extLst>
                  <a:ext uri="{FF2B5EF4-FFF2-40B4-BE49-F238E27FC236}">
                    <a16:creationId xmlns:a16="http://schemas.microsoft.com/office/drawing/2014/main" id="{511B3A3F-CE3F-46E8-9962-CFAD67979B0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773216" y="32020"/>
                <a:ext cx="7518862" cy="7780663"/>
              </a:xfrm>
              <a:prstGeom prst="rect">
                <a:avLst/>
              </a:prstGeom>
            </p:spPr>
          </p:pic>
        </mc:Fallback>
      </mc:AlternateContent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FAEB620-6C8E-4420-B552-BF9C45F2BF25}"/>
              </a:ext>
            </a:extLst>
          </p:cNvPr>
          <p:cNvCxnSpPr>
            <a:cxnSpLocks/>
          </p:cNvCxnSpPr>
          <p:nvPr/>
        </p:nvCxnSpPr>
        <p:spPr>
          <a:xfrm flipV="1">
            <a:off x="0" y="778061"/>
            <a:ext cx="12188952" cy="45721"/>
          </a:xfrm>
          <a:prstGeom prst="line">
            <a:avLst/>
          </a:prstGeom>
          <a:ln w="381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" name="Title 1">
            <a:extLst>
              <a:ext uri="{FF2B5EF4-FFF2-40B4-BE49-F238E27FC236}">
                <a16:creationId xmlns:a16="http://schemas.microsoft.com/office/drawing/2014/main" id="{DF262609-FB0C-4CF7-BA48-1E4D0EC7B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9048" y="-54864"/>
            <a:ext cx="7924800" cy="914400"/>
          </a:xfrm>
        </p:spPr>
        <p:txBody>
          <a:bodyPr>
            <a:normAutofit/>
          </a:bodyPr>
          <a:lstStyle/>
          <a:p>
            <a:pPr algn="ctr"/>
            <a:r>
              <a:rPr lang="en-US" sz="2800" dirty="0">
                <a:latin typeface="+mn-lt"/>
              </a:rPr>
              <a:t>Birthdays in April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6C4FCB-F808-4AF6-A563-DD4CF882F634}"/>
              </a:ext>
            </a:extLst>
          </p:cNvPr>
          <p:cNvSpPr txBox="1"/>
          <p:nvPr/>
        </p:nvSpPr>
        <p:spPr>
          <a:xfrm>
            <a:off x="213854" y="940070"/>
            <a:ext cx="7010400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Jasmine Allgood (Jackson)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Barbara Anderson (Venture)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David Backus (Venture)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Todd Carroll (Jackson)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Vaughan Daniel (Jackson)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Dionna Harvell (Jackson)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Meena Khankari (Venture)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Grace Martin (Venture)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Todd Seney (Jackson)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Jennifer Silver (Jackson)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Brendan Skelly (Venture)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Brendan Smith (Jackson)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Jeffrey Tosh (Venture)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Jonathan Weisberg (Jackson)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Samer Zreiqat (Jackson)</a:t>
            </a:r>
          </a:p>
          <a:p>
            <a:endParaRPr lang="en-US" sz="2400" dirty="0"/>
          </a:p>
        </p:txBody>
      </p:sp>
      <p:pic>
        <p:nvPicPr>
          <p:cNvPr id="8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8A38E36C-3D57-4FB3-837E-58218AAE0F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3" y="4763"/>
            <a:ext cx="1458277" cy="5675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F83CAA4-97C1-40CE-BBFD-3E5A9E22A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43B58-41D4-443C-B75C-6183C829CFAA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8245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0" presetClass="emph" presetSubtype="1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6633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embedded1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FAEB620-6C8E-4420-B552-BF9C45F2BF25}"/>
              </a:ext>
            </a:extLst>
          </p:cNvPr>
          <p:cNvCxnSpPr>
            <a:cxnSpLocks/>
          </p:cNvCxnSpPr>
          <p:nvPr/>
        </p:nvCxnSpPr>
        <p:spPr>
          <a:xfrm flipV="1">
            <a:off x="3048" y="720500"/>
            <a:ext cx="12188952" cy="45721"/>
          </a:xfrm>
          <a:prstGeom prst="line">
            <a:avLst/>
          </a:prstGeom>
          <a:ln w="381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" name="Title 1">
            <a:extLst>
              <a:ext uri="{FF2B5EF4-FFF2-40B4-BE49-F238E27FC236}">
                <a16:creationId xmlns:a16="http://schemas.microsoft.com/office/drawing/2014/main" id="{D32FB2E2-4B39-4508-A275-9DDF4C6442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2760" y="9763"/>
            <a:ext cx="7010400" cy="756458"/>
          </a:xfrm>
        </p:spPr>
        <p:txBody>
          <a:bodyPr>
            <a:normAutofit/>
          </a:bodyPr>
          <a:lstStyle/>
          <a:p>
            <a:pPr algn="ctr"/>
            <a:r>
              <a:rPr lang="en-US" sz="2800" dirty="0">
                <a:latin typeface="+mn-lt"/>
              </a:rPr>
              <a:t>Anniversaries in March  </a:t>
            </a:r>
          </a:p>
        </p:txBody>
      </p:sp>
      <p:sp>
        <p:nvSpPr>
          <p:cNvPr id="5" name="Content Placeholder 9">
            <a:extLst>
              <a:ext uri="{FF2B5EF4-FFF2-40B4-BE49-F238E27FC236}">
                <a16:creationId xmlns:a16="http://schemas.microsoft.com/office/drawing/2014/main" id="{D2829C47-C598-4F02-9C87-C1057D702C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2318" y="827485"/>
            <a:ext cx="4009678" cy="5893990"/>
          </a:xfr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000" b="1" u="sng" dirty="0"/>
              <a:t>11 Years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solidFill>
                  <a:srgbClr val="00B050"/>
                </a:solidFill>
              </a:rPr>
              <a:t>Daniel Garcia (Remote)</a:t>
            </a:r>
            <a:endParaRPr lang="en-US" sz="2000" dirty="0">
              <a:solidFill>
                <a:srgbClr val="00CC00"/>
              </a:solidFill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000" b="1" u="sng" dirty="0"/>
              <a:t>7 Years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solidFill>
                  <a:srgbClr val="00B050"/>
                </a:solidFill>
              </a:rPr>
              <a:t>Nicole Bennett (Venture)</a:t>
            </a: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000" b="1" u="sng" dirty="0"/>
              <a:t>3 Years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solidFill>
                  <a:srgbClr val="00B050"/>
                </a:solidFill>
              </a:rPr>
              <a:t>Nicholas Orlando (Jackson)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solidFill>
                  <a:srgbClr val="00B050"/>
                </a:solidFill>
              </a:rPr>
              <a:t>Christopher Richter (Remote)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000" b="1" u="sng" dirty="0">
                <a:solidFill>
                  <a:prstClr val="black"/>
                </a:solidFill>
                <a:latin typeface="Calibri" panose="020F0502020204030204"/>
              </a:rPr>
              <a:t>1 Year</a:t>
            </a:r>
            <a:endParaRPr kumimoji="0" lang="en-US" sz="2000" b="1" i="0" u="sng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>
              <a:spcBef>
                <a:spcPts val="600"/>
              </a:spcBef>
              <a:spcAft>
                <a:spcPts val="600"/>
              </a:spcAft>
              <a:defRPr/>
            </a:pPr>
            <a:r>
              <a:rPr lang="en-US" sz="2000" dirty="0">
                <a:solidFill>
                  <a:srgbClr val="00B050"/>
                </a:solidFill>
                <a:latin typeface="Calibri" panose="020F0502020204030204"/>
              </a:rPr>
              <a:t>Amy Morgan (Jackson)</a:t>
            </a:r>
          </a:p>
          <a:p>
            <a:pPr>
              <a:spcBef>
                <a:spcPts val="600"/>
              </a:spcBef>
              <a:spcAft>
                <a:spcPts val="600"/>
              </a:spcAft>
              <a:defRPr/>
            </a:pPr>
            <a:r>
              <a:rPr lang="en-US" sz="2000" dirty="0">
                <a:solidFill>
                  <a:srgbClr val="00B050"/>
                </a:solidFill>
                <a:latin typeface="Calibri" panose="020F0502020204030204"/>
              </a:rPr>
              <a:t>John Austin (Jackson)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US" sz="2000" b="1" u="sng" dirty="0"/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US" sz="2000" dirty="0">
              <a:solidFill>
                <a:srgbClr val="00CC00"/>
              </a:solidFill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US" sz="2000" dirty="0">
              <a:solidFill>
                <a:srgbClr val="00CC00"/>
              </a:solidFill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US" sz="2000" dirty="0">
              <a:solidFill>
                <a:srgbClr val="00CC00"/>
              </a:solidFill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US" sz="2000" dirty="0">
              <a:solidFill>
                <a:srgbClr val="00CC00"/>
              </a:solidFill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US" sz="2000" dirty="0">
              <a:solidFill>
                <a:srgbClr val="33D633"/>
              </a:solidFill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endParaRPr lang="en-US" sz="2000" dirty="0">
              <a:solidFill>
                <a:srgbClr val="00CC00"/>
              </a:solidFill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 descr="Fireworks 2">
                <a:extLst>
                  <a:ext uri="{FF2B5EF4-FFF2-40B4-BE49-F238E27FC236}">
                    <a16:creationId xmlns:a16="http://schemas.microsoft.com/office/drawing/2014/main" id="{F88D8064-BACE-4590-8174-2E558DA73FF9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8430768" y="893526"/>
              <a:ext cx="3709420" cy="533551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709420" cy="5335519"/>
                    </a:xfrm>
                    <a:prstGeom prst="rect">
                      <a:avLst/>
                    </a:prstGeom>
                  </am3d:spPr>
                  <am3d:camera>
                    <am3d:pos x="0" y="0" z="5972662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1106450" d="1000000"/>
                    <am3d:preTrans dx="1115290" dy="-17981047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638434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 descr="Fireworks 2">
                <a:extLst>
                  <a:ext uri="{FF2B5EF4-FFF2-40B4-BE49-F238E27FC236}">
                    <a16:creationId xmlns:a16="http://schemas.microsoft.com/office/drawing/2014/main" id="{F88D8064-BACE-4590-8174-2E558DA73FF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430768" y="893526"/>
                <a:ext cx="3709420" cy="5335519"/>
              </a:xfrm>
              <a:prstGeom prst="rect">
                <a:avLst/>
              </a:prstGeom>
            </p:spPr>
          </p:pic>
        </mc:Fallback>
      </mc:AlternateContent>
      <p:pic>
        <p:nvPicPr>
          <p:cNvPr id="8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48BF2BB4-FFCC-45DA-94E6-7D8E801901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3" y="4763"/>
            <a:ext cx="1458277" cy="5675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E25E35F0-66A7-469F-8B81-831AD3C13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43B58-41D4-443C-B75C-6183C829CFAA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1121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FAEB620-6C8E-4420-B552-BF9C45F2BF25}"/>
              </a:ext>
            </a:extLst>
          </p:cNvPr>
          <p:cNvCxnSpPr>
            <a:cxnSpLocks/>
          </p:cNvCxnSpPr>
          <p:nvPr/>
        </p:nvCxnSpPr>
        <p:spPr>
          <a:xfrm flipV="1">
            <a:off x="0" y="729852"/>
            <a:ext cx="12188952" cy="45721"/>
          </a:xfrm>
          <a:prstGeom prst="line">
            <a:avLst/>
          </a:prstGeom>
          <a:ln w="381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" name="Title 1">
            <a:extLst>
              <a:ext uri="{FF2B5EF4-FFF2-40B4-BE49-F238E27FC236}">
                <a16:creationId xmlns:a16="http://schemas.microsoft.com/office/drawing/2014/main" id="{3BE6D86A-7178-45CB-AC93-5E3420831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9676" y="-134099"/>
            <a:ext cx="8229600" cy="914400"/>
          </a:xfrm>
        </p:spPr>
        <p:txBody>
          <a:bodyPr>
            <a:normAutofit/>
          </a:bodyPr>
          <a:lstStyle/>
          <a:p>
            <a:pPr algn="ctr"/>
            <a:r>
              <a:rPr lang="en-US" sz="2800" dirty="0">
                <a:latin typeface="+mn-lt"/>
              </a:rPr>
              <a:t>Recent New Hires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 descr="Banner Of Triangles">
                <a:extLst>
                  <a:ext uri="{FF2B5EF4-FFF2-40B4-BE49-F238E27FC236}">
                    <a16:creationId xmlns:a16="http://schemas.microsoft.com/office/drawing/2014/main" id="{399B7A4F-C291-4D3B-8BA5-55D3E90142BD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1619322" y="844788"/>
              <a:ext cx="8807196" cy="96516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8807196" cy="965166"/>
                    </a:xfrm>
                    <a:prstGeom prst="rect">
                      <a:avLst/>
                    </a:prstGeom>
                  </am3d:spPr>
                  <am3d:camera>
                    <am3d:pos x="0" y="0" z="4914103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0940" d="1000000"/>
                    <am3d:preTrans dx="0" dy="-6887378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360323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 descr="Banner Of Triangles">
                <a:extLst>
                  <a:ext uri="{FF2B5EF4-FFF2-40B4-BE49-F238E27FC236}">
                    <a16:creationId xmlns:a16="http://schemas.microsoft.com/office/drawing/2014/main" id="{399B7A4F-C291-4D3B-8BA5-55D3E90142B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19322" y="844788"/>
                <a:ext cx="8807196" cy="965166"/>
              </a:xfrm>
              <a:prstGeom prst="rect">
                <a:avLst/>
              </a:prstGeom>
            </p:spPr>
          </p:pic>
        </mc:Fallback>
      </mc:AlternateContent>
      <p:pic>
        <p:nvPicPr>
          <p:cNvPr id="11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92813DD5-85B7-4EB0-846F-02D9968B5F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3" y="4763"/>
            <a:ext cx="1458277" cy="5675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469541E1-4465-4A61-8871-192710A940D4}"/>
              </a:ext>
            </a:extLst>
          </p:cNvPr>
          <p:cNvSpPr txBox="1"/>
          <p:nvPr/>
        </p:nvSpPr>
        <p:spPr>
          <a:xfrm>
            <a:off x="4754300" y="2064036"/>
            <a:ext cx="25372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Zach Giauque</a:t>
            </a:r>
          </a:p>
          <a:p>
            <a:pPr algn="ctr"/>
            <a:r>
              <a:rPr lang="en-US" sz="1600" dirty="0"/>
              <a:t>Jackson Production</a:t>
            </a:r>
          </a:p>
          <a:p>
            <a:pPr algn="ctr"/>
            <a:r>
              <a:rPr lang="en-US" sz="1600" dirty="0"/>
              <a:t> </a:t>
            </a:r>
          </a:p>
        </p:txBody>
      </p:sp>
      <p:pic>
        <p:nvPicPr>
          <p:cNvPr id="3" name="Picture 2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45F94EAC-4EE1-4DA0-BE2C-02F55012D49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4300" y="2629562"/>
            <a:ext cx="2537240" cy="2384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131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000"/>
    </mc:Choice>
    <mc:Fallback xmlns=""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FAEB620-6C8E-4420-B552-BF9C45F2BF25}"/>
              </a:ext>
            </a:extLst>
          </p:cNvPr>
          <p:cNvCxnSpPr>
            <a:cxnSpLocks/>
          </p:cNvCxnSpPr>
          <p:nvPr/>
        </p:nvCxnSpPr>
        <p:spPr>
          <a:xfrm flipV="1">
            <a:off x="3048" y="704909"/>
            <a:ext cx="12188952" cy="45721"/>
          </a:xfrm>
          <a:prstGeom prst="line">
            <a:avLst/>
          </a:prstGeom>
          <a:ln w="381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" name="Title 1">
            <a:extLst>
              <a:ext uri="{FF2B5EF4-FFF2-40B4-BE49-F238E27FC236}">
                <a16:creationId xmlns:a16="http://schemas.microsoft.com/office/drawing/2014/main" id="{1CCD97CE-C947-412F-8289-4BC9F6504E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901" y="-73152"/>
            <a:ext cx="10972800" cy="914400"/>
          </a:xfrm>
        </p:spPr>
        <p:txBody>
          <a:bodyPr>
            <a:normAutofit/>
          </a:bodyPr>
          <a:lstStyle/>
          <a:p>
            <a:pPr algn="ctr"/>
            <a:r>
              <a:rPr lang="en-US" sz="2800" dirty="0">
                <a:latin typeface="+mn-lt"/>
              </a:rPr>
              <a:t>Current Open Positions 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3372EAB-B15F-4713-82B7-347CBAA983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4403" y="1421891"/>
            <a:ext cx="6180677" cy="3396993"/>
          </a:xfrm>
          <a:ln>
            <a:solidFill>
              <a:schemeClr val="tx1"/>
            </a:solidFill>
          </a:ln>
        </p:spPr>
        <p:txBody>
          <a:bodyPr>
            <a:normAutofit fontScale="85000" lnSpcReduction="20000"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400" b="1" u="sng" dirty="0"/>
              <a:t>Salary 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Applications Engineer (Jackson)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Cell Test Engineer (Venture)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Manufacturing Engineer (Jackson)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Material Analyst (Jackson)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Research Engineer (Venture)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Senior Mechanical Engineer (Jackson)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Senior Research Scientist (Venture)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Staff Accountant (Jackson)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Systems Engineer (Jackson)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000" dirty="0"/>
          </a:p>
          <a:p>
            <a:pPr>
              <a:lnSpc>
                <a:spcPct val="100000"/>
              </a:lnSpc>
            </a:pPr>
            <a:endParaRPr lang="en-US" sz="2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12DE289-8DF3-47F4-A366-C20BBF2CC49E}"/>
              </a:ext>
            </a:extLst>
          </p:cNvPr>
          <p:cNvSpPr txBox="1"/>
          <p:nvPr/>
        </p:nvSpPr>
        <p:spPr>
          <a:xfrm>
            <a:off x="6739016" y="1421891"/>
            <a:ext cx="5278581" cy="16414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u="sng" dirty="0"/>
              <a:t>Hourly</a:t>
            </a:r>
          </a:p>
          <a:p>
            <a:pPr marL="228600" indent="-228600" defTabSz="91440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Government Property Specialist (Venture)</a:t>
            </a:r>
          </a:p>
          <a:p>
            <a:pPr marL="228600" indent="-228600" defTabSz="91440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Production Associate (Jackson)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8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CF6BF54E-0486-432B-9DE7-F92C5F7C65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3" y="4763"/>
            <a:ext cx="1458277" cy="5675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B92491B-033A-40EB-B9D2-956D09B69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43B58-41D4-443C-B75C-6183C829CFAA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875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000"/>
    </mc:Choice>
    <mc:Fallback xmlns=""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</TotalTime>
  <Words>194</Words>
  <Application>Microsoft Office PowerPoint</Application>
  <PresentationFormat>Widescreen</PresentationFormat>
  <Paragraphs>53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Birthdays in April</vt:lpstr>
      <vt:lpstr>Anniversaries in March  </vt:lpstr>
      <vt:lpstr>Recent New Hires</vt:lpstr>
      <vt:lpstr>Current Open Positions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Birthdays in December</dc:title>
  <dc:creator>Misty Cruz</dc:creator>
  <cp:lastModifiedBy>Todd Seney</cp:lastModifiedBy>
  <cp:revision>13</cp:revision>
  <dcterms:created xsi:type="dcterms:W3CDTF">2022-01-03T14:03:22Z</dcterms:created>
  <dcterms:modified xsi:type="dcterms:W3CDTF">2022-03-25T17:11:16Z</dcterms:modified>
</cp:coreProperties>
</file>

<file path=docProps/thumbnail.jpeg>
</file>